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87" r:id="rId8"/>
    <p:sldId id="262" r:id="rId9"/>
    <p:sldId id="263" r:id="rId10"/>
    <p:sldId id="264" r:id="rId11"/>
    <p:sldId id="265" r:id="rId12"/>
    <p:sldId id="267" r:id="rId13"/>
    <p:sldId id="268" r:id="rId14"/>
    <p:sldId id="271" r:id="rId15"/>
    <p:sldId id="28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09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5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5333" y="588723"/>
            <a:ext cx="10883873" cy="631265"/>
          </a:xfrm>
        </p:spPr>
        <p:txBody>
          <a:bodyPr/>
          <a:lstStyle/>
          <a:p>
            <a:r>
              <a:rPr lang="kk-KZ" sz="34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әл-Фараби атындағы Қазақ Ұлттық Университеті</a:t>
            </a:r>
            <a:endParaRPr lang="ru-RU" sz="34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2560" y="1348437"/>
            <a:ext cx="995016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ArcGis</a:t>
            </a:r>
            <a:r>
              <a:rPr lang="kk-KZ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бағдарламасында </a:t>
            </a:r>
          </a:p>
          <a:p>
            <a:pPr algn="ctr"/>
            <a:r>
              <a:rPr lang="kk-KZ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жұмыс жасаудың жолдары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95817" y="5708467"/>
            <a:ext cx="30436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Алматы – 2015 </a:t>
            </a:r>
            <a:endParaRPr lang="ru-RU" sz="28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2062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5404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6041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3972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1771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0254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64534" cy="683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332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149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792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685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526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386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7656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3472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2622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4624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 (конференц-зал)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851</TotalTime>
  <Words>13</Words>
  <Application>Microsoft Office PowerPoint</Application>
  <PresentationFormat>Широкоэкранный</PresentationFormat>
  <Paragraphs>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Century Gothic</vt:lpstr>
      <vt:lpstr>Wingdings 3</vt:lpstr>
      <vt:lpstr>Ион (конференц-зал)</vt:lpstr>
      <vt:lpstr>әл-Фараби атындағы Қазақ Ұлттық Университеті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әл-Фараби атындағы Қазақ Ұлттық Университеті</dc:title>
  <dc:creator>ллл</dc:creator>
  <cp:lastModifiedBy>Учетная запись Майкрософт</cp:lastModifiedBy>
  <cp:revision>52</cp:revision>
  <dcterms:created xsi:type="dcterms:W3CDTF">2015-02-04T10:48:44Z</dcterms:created>
  <dcterms:modified xsi:type="dcterms:W3CDTF">2021-02-15T16:42:12Z</dcterms:modified>
</cp:coreProperties>
</file>